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71" r:id="rId9"/>
    <p:sldId id="268" r:id="rId10"/>
    <p:sldId id="269" r:id="rId11"/>
    <p:sldId id="263" r:id="rId12"/>
    <p:sldId id="264" r:id="rId13"/>
    <p:sldId id="265" r:id="rId14"/>
    <p:sldId id="266" r:id="rId15"/>
    <p:sldId id="267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bp1lUD1mdM?si=aAGAyi-gOm_8gCv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060848"/>
            <a:ext cx="7175351" cy="374441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формирующее </a:t>
            </a:r>
            <a:r>
              <a:rPr lang="ru-RU" dirty="0"/>
              <a:t>оценивание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2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62"/>
          <a:stretch/>
        </p:blipFill>
        <p:spPr bwMode="auto">
          <a:xfrm>
            <a:off x="1691680" y="188640"/>
            <a:ext cx="586792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96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696744" cy="623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96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855913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3008313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5724" y="-435830"/>
            <a:ext cx="6430963" cy="719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023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984776" cy="579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697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3"/>
            <a:ext cx="8425211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28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7646" y="-781421"/>
            <a:ext cx="5688632" cy="820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816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736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https://youtu.be/Qbp1lUD1mdM?si=aAGAyi-gOm_8gCvb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19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78436" cy="627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93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02929" cy="586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89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29161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04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734745" cy="579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43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6517"/>
            <a:ext cx="6400800" cy="112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76592" cy="628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35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27017" cy="593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949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3894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6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6120680" cy="604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1828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</TotalTime>
  <Words>3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 формирующее оценивание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формирующее оценивание</dc:title>
  <dc:creator>МБОУ СОШ №3</dc:creator>
  <cp:lastModifiedBy>МБОУ СОШ №3</cp:lastModifiedBy>
  <cp:revision>5</cp:revision>
  <dcterms:created xsi:type="dcterms:W3CDTF">2023-11-15T18:55:44Z</dcterms:created>
  <dcterms:modified xsi:type="dcterms:W3CDTF">2023-11-16T07:14:16Z</dcterms:modified>
</cp:coreProperties>
</file>